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6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3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2.xml" ContentType="application/vnd.openxmlformats-officedocument.presentationml.notesSlid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</p:sldMasterIdLst>
  <p:notesMasterIdLst>
    <p:notesMasterId r:id="rId28"/>
  </p:notesMasterIdLst>
  <p:sldIdLst>
    <p:sldId id="257" r:id="rId2"/>
    <p:sldId id="258" r:id="rId3"/>
    <p:sldId id="281" r:id="rId4"/>
    <p:sldId id="282" r:id="rId5"/>
    <p:sldId id="259" r:id="rId6"/>
    <p:sldId id="260" r:id="rId7"/>
    <p:sldId id="261" r:id="rId8"/>
    <p:sldId id="262" r:id="rId9"/>
    <p:sldId id="265" r:id="rId10"/>
    <p:sldId id="263" r:id="rId11"/>
    <p:sldId id="266" r:id="rId12"/>
    <p:sldId id="264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5"/>
    <p:restoredTop sz="94715"/>
  </p:normalViewPr>
  <p:slideViewPr>
    <p:cSldViewPr snapToGrid="0" snapToObjects="1" showGuides="1">
      <p:cViewPr varScale="1">
        <p:scale>
          <a:sx n="122" d="100"/>
          <a:sy n="122" d="100"/>
        </p:scale>
        <p:origin x="52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35" Type="http://schemas.openxmlformats.org/officeDocument/2006/relationships/customXml" Target="../customXml/item3.xml"/><Relationship Id="rId8" Type="http://schemas.openxmlformats.org/officeDocument/2006/relationships/slide" Target="slides/slide7.xml"/></Relationships>
</file>

<file path=ppt/media/image1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FD35E3-9495-2349-B0DD-50DBE0BCB29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16922C-AFEF-8943-9AAA-A72492EB7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56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Wavelength</a:t>
            </a:r>
            <a:r>
              <a:rPr lang="en-US" baseline="0" dirty="0"/>
              <a:t> and amplitude</a:t>
            </a:r>
          </a:p>
          <a:p>
            <a:r>
              <a:rPr lang="en-US" baseline="0" dirty="0"/>
              <a:t>V=f (1/period) x wavelength</a:t>
            </a:r>
          </a:p>
          <a:p>
            <a:r>
              <a:rPr lang="en-US" baseline="0" dirty="0"/>
              <a:t>Frequency- hertz 1 </a:t>
            </a:r>
            <a:r>
              <a:rPr lang="en-US" baseline="0" dirty="0" err="1"/>
              <a:t>Htz</a:t>
            </a:r>
            <a:r>
              <a:rPr lang="en-US" baseline="0" dirty="0"/>
              <a:t>= 1 time per second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342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018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149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257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P,</a:t>
            </a:r>
            <a:r>
              <a:rPr lang="en-US" b="1" baseline="0" dirty="0"/>
              <a:t> R, W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317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T,</a:t>
            </a:r>
            <a:r>
              <a:rPr lang="en-US" b="1" baseline="0" dirty="0"/>
              <a:t> J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279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026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48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A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50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59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292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01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79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T,</a:t>
            </a:r>
            <a:r>
              <a:rPr lang="en-US" b="1" baseline="0" dirty="0"/>
              <a:t> J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6922C-AFEF-8943-9AAA-A72492EB7CF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5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33490-733C-6642-B05B-9AD0B08DA6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DA5C99-A1B0-3748-A7D4-6F44125C2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074EC-446B-BB4D-AAAD-C9C3B7410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AEBBF-8786-8B48-8732-00A27196B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10A5E-7225-494F-809B-5BAE995D6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519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A8810-303D-4948-B25B-4B1DB0375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CE7089-C74E-9040-8AA6-16079A281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954E7-1D56-4745-90A3-94D4F220D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BA43B-8907-0244-988D-3152C9673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8B597-BFF3-4041-997B-1EA4AA896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280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38C480-C99F-DB4B-A7C7-2F4DD403D0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1088FC-192A-3E4B-81BB-F2990E88E2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84F7B-B078-6549-B4CE-FDAFF1DE0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1C91E-3691-5E44-9CFC-9394111A0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598C1-72C4-A145-9AA3-3327FC228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161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DD8A0-3740-F945-BA85-75E9747D5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94941-613B-8A48-9913-0696F4F18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F9A5F-B095-144E-977E-0830C7E4B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3AA6C-30C8-774E-832A-E1E6464E2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B4B6F-70EB-7D46-88FE-F5B13509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817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3262-F1E8-0340-A15F-64EAB3D80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1A121-67E0-2A4B-B15E-3288E857E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2DDD5-7424-0841-A3D8-121E9A18B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9ECDF-EE2A-AC43-9322-C318D729D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CBBED-9B1C-FE47-8DDB-DDFCC447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390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C8B1B-7B1D-E441-B420-3F1987FF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3A7F0-12CA-B64A-99FC-AC11B1653A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4D6356-E150-F94E-9CAF-D2AC0FC710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8B3E0-D307-3748-8AC5-80A88950E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19540B-0C35-304E-B134-47D58D703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5857D-4730-6641-B6B1-E6F805D1F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721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CE8A3-9198-9E43-85A8-0672F81D7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0F151-0418-9F40-BAD9-307CD3C2C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12D417-037B-A447-9385-C8A92056A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62A028-11A9-E147-B42D-02C901E45B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0FEB69-7C0A-EE4E-B537-D91D00088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8F7DF5-8A02-E548-BBE3-5D60D5CD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2643CF-DCB9-B546-AE66-AD813FC21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34886B-1A73-EA4C-AEB5-8DC6F7994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468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0B9AC-2D95-6444-8AA6-5B27C604A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375B5A-431E-C644-850F-F52C7AF04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79201A-BC8F-B340-AB4D-D6F24DF99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62357-305D-E242-A2AA-20128DC8A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599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B14758-D46C-6046-ABF7-5A02A543B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877A80-D997-E346-A2DB-13379E764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C25C7-D889-164D-9773-363626D0C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676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B4BD-429E-D644-99FC-B3F6631F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78399-E5E4-C943-9B54-2BD940B60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72FDA7-F2FA-9F43-A6B0-77C9759D4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31FE0-84DD-8D40-991E-B9FFB1DFA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A0E2C-6248-2B42-9588-B41A49A2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ED520B-5EF9-1E41-AFED-83B666C3F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903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6878D-5548-9B47-AEA4-37571DEEE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27633B-02D7-4640-97A5-C96364AC9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E32DD-7F48-2145-8405-E2C0EE603A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B2DE9-257A-A742-8759-022B0D54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5D44C2-541C-3E4E-B7FE-4BA2D52EA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58EC9C-D1A0-F044-A9BC-A6D8D62E2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97571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57C0EE-7C6D-934A-8A5B-4FE304211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94704-5BAC-2345-B199-A97741A9F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26B7F-545C-4649-9E55-E4407644B4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10/11/20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03AE0-6038-C449-B603-F599C131C5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0F440-4921-944B-939C-F845BC0E0C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529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933764" cy="1409963"/>
          </a:xfrm>
        </p:spPr>
        <p:txBody>
          <a:bodyPr/>
          <a:lstStyle/>
          <a:p>
            <a:r>
              <a:rPr lang="en-US" sz="8800" dirty="0">
                <a:latin typeface="OpenDyslexic" charset="0"/>
                <a:ea typeface="OpenDyslexic" charset="0"/>
                <a:cs typeface="OpenDyslexic" charset="0"/>
              </a:rPr>
              <a:t>SOUND ENERGY</a:t>
            </a:r>
            <a:endParaRPr lang="en-US" sz="2400" dirty="0">
              <a:latin typeface="OpenDyslexic" charset="0"/>
              <a:ea typeface="OpenDyslexic" charset="0"/>
              <a:cs typeface="OpenDyslex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284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 If enough energy is transferred through vibrating air particles, it reaches your ear and you hear it.</a:t>
            </a:r>
            <a:endParaRPr lang="en-US" sz="3600" dirty="0">
              <a:latin typeface="OpenDyslexic" charset="0"/>
              <a:ea typeface="OpenDyslexic" charset="0"/>
              <a:cs typeface="OpenDyslexic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9453161" y="1320675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do?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961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840" y="0"/>
            <a:ext cx="89903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58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 The highness or lowness of a sound is called </a:t>
            </a:r>
            <a:r>
              <a:rPr lang="en-US" sz="4000" u="sng" dirty="0">
                <a:latin typeface="OpenDyslexic" charset="0"/>
                <a:ea typeface="OpenDyslexic" charset="0"/>
                <a:cs typeface="OpenDyslexic" charset="0"/>
              </a:rPr>
              <a:t>pitch</a:t>
            </a:r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, and depends on how fast the air vibrates.</a:t>
            </a:r>
            <a:endParaRPr lang="en-US" sz="3600" dirty="0">
              <a:latin typeface="OpenDyslexic" charset="0"/>
              <a:ea typeface="OpenDyslexic" charset="0"/>
              <a:cs typeface="OpenDyslexic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9453161" y="1320675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do?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728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[1.6] Loudness and pitch - YouTub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9875" y="0"/>
            <a:ext cx="9244013" cy="6932613"/>
          </a:xfrm>
        </p:spPr>
      </p:pic>
    </p:spTree>
    <p:extLst>
      <p:ext uri="{BB962C8B-B14F-4D97-AF65-F5344CB8AC3E}">
        <p14:creationId xmlns:p14="http://schemas.microsoft.com/office/powerpoint/2010/main" val="207557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LET’S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133" y="1549625"/>
            <a:ext cx="9733674" cy="4635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 In a sound wave, the amplitude is a measure of: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How many waves pass a fixed point each second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How close together particles become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How quickly the wave travels a given distance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How far apart compressions are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811012"/>
              </p:ext>
            </p:extLst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4948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LET’S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9011088" cy="4635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 If two waves have the same amplitude, the wave with more energy is the one with: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A shorter wavelength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Lower frequency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Denser medium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Slower speed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775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LET’S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9011088" cy="4635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 If two waves have the same speed, the wave with the higher frequency is the wave with the: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A shorter wavelength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Lower frequency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Denser medium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Slower speed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412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LET’S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9011088" cy="4635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 The resting position of a wave is called a trough: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True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False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7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LET’S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9011088" cy="4635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 The amplitude of a wave is the distance between: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Two adjacent crests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Two adjacent troughs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A crest and a trough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A crest and the resting position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7641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LET’S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9011088" cy="4635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 The amplitude of a wave depends on: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Wavelength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Wave speed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Wave energy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Wave frequency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0488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LEARNING INTENTIONS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32AF163-A14F-B442-BBF1-9A7B06ACB2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8279962"/>
              </p:ext>
            </p:extLst>
          </p:nvPr>
        </p:nvGraphicFramePr>
        <p:xfrm>
          <a:off x="838200" y="2057275"/>
          <a:ext cx="7152068" cy="20366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52068">
                  <a:extLst>
                    <a:ext uri="{9D8B030D-6E8A-4147-A177-3AD203B41FA5}">
                      <a16:colId xmlns:a16="http://schemas.microsoft.com/office/drawing/2014/main" val="1222685614"/>
                    </a:ext>
                  </a:extLst>
                </a:gridCol>
              </a:tblGrid>
              <a:tr h="203663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AU" sz="4000" dirty="0">
                          <a:effectLst/>
                        </a:rPr>
                        <a:t>Understand sound energy. </a:t>
                      </a:r>
                      <a:endParaRPr lang="en-AU" sz="40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930121359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9453161" y="1320675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do?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331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LET’S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9011088" cy="4635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 The highest point a wave reaches is called its: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Trough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Wavelength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Amplitude</a:t>
            </a:r>
          </a:p>
          <a:p>
            <a:pPr marL="742950" indent="-742950">
              <a:buFont typeface="+mj-lt"/>
              <a:buAutoNum type="alphaLcParenR"/>
            </a:pPr>
            <a:r>
              <a:rPr lang="en-US" sz="3200" dirty="0">
                <a:latin typeface="OpenDyslexic" charset="0"/>
                <a:ea typeface="OpenDyslexic" charset="0"/>
                <a:cs typeface="OpenDyslexic" charset="0"/>
              </a:rPr>
              <a:t>Crest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714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512" y="578069"/>
            <a:ext cx="9214288" cy="2850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Which of the following represents wavelength?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254" y="1994012"/>
            <a:ext cx="7476804" cy="448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286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512" y="620110"/>
            <a:ext cx="9214288" cy="2808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Which of the following represents a crest?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926" y="1625493"/>
            <a:ext cx="7476804" cy="448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85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512" y="578069"/>
            <a:ext cx="9214288" cy="2850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Which of the following represents a trough?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174" y="1804169"/>
            <a:ext cx="7476804" cy="448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220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512" y="777766"/>
            <a:ext cx="9214288" cy="26512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Which of the following represents amplitude?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547" y="1916667"/>
            <a:ext cx="7476804" cy="448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0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512" y="704193"/>
            <a:ext cx="9214288" cy="27248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Which of the following represents the resting point?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712" y="1916667"/>
            <a:ext cx="7476804" cy="448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3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512" y="409903"/>
            <a:ext cx="9214288" cy="3019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Which of the following represents a period?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089504" y="142373"/>
          <a:ext cx="1952894" cy="625482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52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774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8054">
                <a:tc>
                  <a:txBody>
                    <a:bodyPr/>
                    <a:lstStyle/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Amplitude – </a:t>
                      </a:r>
                      <a:r>
                        <a:rPr lang="en-AU" b="0" dirty="0"/>
                        <a:t>the maximum extent</a:t>
                      </a:r>
                      <a:r>
                        <a:rPr lang="en-AU" b="0" baseline="0" dirty="0"/>
                        <a:t> of an oscillation from a fixed point</a:t>
                      </a:r>
                      <a:endParaRPr lang="en-AU" b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Wavelength – </a:t>
                      </a:r>
                      <a:r>
                        <a:rPr lang="en-AU" b="0" dirty="0"/>
                        <a:t>the distance between crests of waves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Compression – </a:t>
                      </a:r>
                      <a:r>
                        <a:rPr lang="en-AU" b="0" dirty="0"/>
                        <a:t>when air particles are closer together</a:t>
                      </a:r>
                      <a:endParaRPr lang="en-AU" b="1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AU" b="1" dirty="0"/>
                        <a:t>Rarefaction – </a:t>
                      </a:r>
                      <a:r>
                        <a:rPr lang="en-AU" b="0" dirty="0"/>
                        <a:t>when air particles are further apart</a:t>
                      </a:r>
                      <a:endParaRPr lang="en-AU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7981" y="1593962"/>
            <a:ext cx="7476804" cy="448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87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5D092-8AF1-4444-A6B2-A439C5A1E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0C986-6E58-5B48-8490-160390703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dirty="0"/>
              <a:t>Describe sound energy. </a:t>
            </a:r>
          </a:p>
          <a:p>
            <a:pPr lvl="0"/>
            <a:r>
              <a:rPr lang="en-AU" dirty="0"/>
              <a:t>Provide examples of sources of sound. </a:t>
            </a:r>
          </a:p>
          <a:p>
            <a:r>
              <a:rPr lang="en-AU" dirty="0"/>
              <a:t>Explore how different sounds are made.</a:t>
            </a:r>
            <a:r>
              <a:rPr lang="en-AU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246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9939C-B8B0-7B4A-B00A-5BEA9AE3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What is Sound The Dr. Binocs Show Learn Videos For Kids.mp4">
            <a:hlinkClick r:id="" action="ppaction://media"/>
            <a:extLst>
              <a:ext uri="{FF2B5EF4-FFF2-40B4-BE49-F238E27FC236}">
                <a16:creationId xmlns:a16="http://schemas.microsoft.com/office/drawing/2014/main" id="{E6D653C8-0DEE-4643-85B2-74E9855306D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5" cy="6858000"/>
          </a:xfrm>
        </p:spPr>
      </p:pic>
    </p:spTree>
    <p:extLst>
      <p:ext uri="{BB962C8B-B14F-4D97-AF65-F5344CB8AC3E}">
        <p14:creationId xmlns:p14="http://schemas.microsoft.com/office/powerpoint/2010/main" val="421400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2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712" y="672587"/>
            <a:ext cx="10844118" cy="970450"/>
          </a:xfrm>
        </p:spPr>
        <p:txBody>
          <a:bodyPr/>
          <a:lstStyle/>
          <a:p>
            <a:r>
              <a:rPr lang="en-US" sz="5400" dirty="0">
                <a:latin typeface="OpenDyslexic" charset="0"/>
                <a:ea typeface="OpenDyslexic" charset="0"/>
                <a:cs typeface="OpenDyslexic" charset="0"/>
              </a:rPr>
              <a:t>WHAT WE ALREADY KNOW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 Sound energy is a type of energy</a:t>
            </a:r>
          </a:p>
          <a:p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 All matter is made of particles, including the air</a:t>
            </a:r>
          </a:p>
        </p:txBody>
      </p:sp>
    </p:spTree>
    <p:extLst>
      <p:ext uri="{BB962C8B-B14F-4D97-AF65-F5344CB8AC3E}">
        <p14:creationId xmlns:p14="http://schemas.microsoft.com/office/powerpoint/2010/main" val="1648789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 All sounds are made by vibrations</a:t>
            </a:r>
          </a:p>
          <a:p>
            <a:pPr lvl="1"/>
            <a:r>
              <a:rPr lang="en-US" sz="3800" dirty="0">
                <a:latin typeface="OpenDyslexic" charset="0"/>
                <a:ea typeface="OpenDyslexic" charset="0"/>
                <a:cs typeface="OpenDyslexic" charset="0"/>
              </a:rPr>
              <a:t> Vibrations are the result of kinetic energy in air particles being passed onto other air particles nearby.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9453161" y="1320675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do?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13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atin typeface="OpenDyslexic" charset="0"/>
                <a:ea typeface="OpenDyslexic" charset="0"/>
                <a:cs typeface="OpenDyslexic" charset="0"/>
              </a:rPr>
              <a:t>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 These vibrations cause a series of </a:t>
            </a:r>
            <a:r>
              <a:rPr lang="en-US" sz="4000" u="sng" dirty="0">
                <a:latin typeface="OpenDyslexic" charset="0"/>
                <a:ea typeface="OpenDyslexic" charset="0"/>
                <a:cs typeface="OpenDyslexic" charset="0"/>
              </a:rPr>
              <a:t>compressions</a:t>
            </a:r>
            <a:r>
              <a:rPr lang="en-US" sz="4000" dirty="0">
                <a:latin typeface="OpenDyslexic" charset="0"/>
                <a:ea typeface="OpenDyslexic" charset="0"/>
                <a:cs typeface="OpenDyslexic" charset="0"/>
              </a:rPr>
              <a:t> and </a:t>
            </a:r>
            <a:r>
              <a:rPr lang="en-US" sz="4000" u="sng" dirty="0">
                <a:latin typeface="OpenDyslexic" charset="0"/>
                <a:ea typeface="OpenDyslexic" charset="0"/>
                <a:cs typeface="OpenDyslexic" charset="0"/>
              </a:rPr>
              <a:t>rarefactions.</a:t>
            </a:r>
          </a:p>
          <a:p>
            <a:pPr lvl="1"/>
            <a:r>
              <a:rPr lang="en-US" sz="3600" dirty="0">
                <a:latin typeface="OpenDyslexic" charset="0"/>
                <a:ea typeface="OpenDyslexic" charset="0"/>
                <a:cs typeface="OpenDyslexic" charset="0"/>
              </a:rPr>
              <a:t> Compressions are when particles move closer</a:t>
            </a:r>
          </a:p>
          <a:p>
            <a:pPr lvl="1"/>
            <a:r>
              <a:rPr lang="en-US" sz="3600" dirty="0">
                <a:latin typeface="OpenDyslexic" charset="0"/>
                <a:ea typeface="OpenDyslexic" charset="0"/>
                <a:cs typeface="OpenDyslexic" charset="0"/>
              </a:rPr>
              <a:t> Rarefactions are when particles move further apart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9453161" y="1320675"/>
          <a:ext cx="2605964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are we going to do?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  <a:alpha val="9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7300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56" y="1764988"/>
            <a:ext cx="11760529" cy="3173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83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52" y="0"/>
            <a:ext cx="108874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269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  <MediaLengthInSeconds xmlns="8f659357-f805-491c-ad0b-5621b2de6466" xsi:nil="true"/>
  </documentManagement>
</p:properties>
</file>

<file path=customXml/itemProps1.xml><?xml version="1.0" encoding="utf-8"?>
<ds:datastoreItem xmlns:ds="http://schemas.openxmlformats.org/officeDocument/2006/customXml" ds:itemID="{122339D8-3591-4EED-9BF1-3B8F6EC48503}"/>
</file>

<file path=customXml/itemProps2.xml><?xml version="1.0" encoding="utf-8"?>
<ds:datastoreItem xmlns:ds="http://schemas.openxmlformats.org/officeDocument/2006/customXml" ds:itemID="{43890638-B261-4AE7-BED4-5BD95136DF43}"/>
</file>

<file path=customXml/itemProps3.xml><?xml version="1.0" encoding="utf-8"?>
<ds:datastoreItem xmlns:ds="http://schemas.openxmlformats.org/officeDocument/2006/customXml" ds:itemID="{F9183D7F-5240-4A27-97DC-DF0E7A6E9D58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958</Words>
  <Application>Microsoft Macintosh PowerPoint</Application>
  <PresentationFormat>Widescreen</PresentationFormat>
  <Paragraphs>172</Paragraphs>
  <Slides>26</Slides>
  <Notes>14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DengXian</vt:lpstr>
      <vt:lpstr>Arial</vt:lpstr>
      <vt:lpstr>Calibri</vt:lpstr>
      <vt:lpstr>Calibri Light</vt:lpstr>
      <vt:lpstr>OpenDyslexic</vt:lpstr>
      <vt:lpstr>Times New Roman</vt:lpstr>
      <vt:lpstr>Office Theme</vt:lpstr>
      <vt:lpstr>SOUND ENERGY</vt:lpstr>
      <vt:lpstr>LEARNING INTENTIONS</vt:lpstr>
      <vt:lpstr>Success Criteria</vt:lpstr>
      <vt:lpstr>PowerPoint Presentation</vt:lpstr>
      <vt:lpstr>WHAT WE ALREADY KNOW</vt:lpstr>
      <vt:lpstr>SOUND</vt:lpstr>
      <vt:lpstr>SOUND</vt:lpstr>
      <vt:lpstr>PowerPoint Presentation</vt:lpstr>
      <vt:lpstr>PowerPoint Presentation</vt:lpstr>
      <vt:lpstr>SOUND</vt:lpstr>
      <vt:lpstr>PowerPoint Presentation</vt:lpstr>
      <vt:lpstr>SOUND</vt:lpstr>
      <vt:lpstr>PowerPoint Presentation</vt:lpstr>
      <vt:lpstr>LET’S PRACTICE</vt:lpstr>
      <vt:lpstr>LET’S PRACTICE</vt:lpstr>
      <vt:lpstr>LET’S PRACTICE</vt:lpstr>
      <vt:lpstr>LET’S PRACTICE</vt:lpstr>
      <vt:lpstr>LET’S PRACTICE</vt:lpstr>
      <vt:lpstr>LET’S PRACTICE</vt:lpstr>
      <vt:lpstr>LET’S PRACTICE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SOUND ENERGY</dc:title>
  <dc:creator>STEPHANIE LUDEKENS</dc:creator>
  <cp:lastModifiedBy>BURNS Sandra [Southern River College]</cp:lastModifiedBy>
  <cp:revision>10</cp:revision>
  <dcterms:created xsi:type="dcterms:W3CDTF">2018-03-13T23:56:48Z</dcterms:created>
  <dcterms:modified xsi:type="dcterms:W3CDTF">2020-10-11T12:01:12Z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lpwstr>45200.0000000000</vt:lpwstr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

<file path=docProps/thumbnail.jpeg>
</file>